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8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36DA4-6AF1-4219-A901-B3D24720BF88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1FE63-12CD-4B88-997D-28BF908E7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592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36DA4-6AF1-4219-A901-B3D24720BF88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1FE63-12CD-4B88-997D-28BF908E7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158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36DA4-6AF1-4219-A901-B3D24720BF88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1FE63-12CD-4B88-997D-28BF908E72E1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460255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36DA4-6AF1-4219-A901-B3D24720BF88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1FE63-12CD-4B88-997D-28BF908E7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6523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36DA4-6AF1-4219-A901-B3D24720BF88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1FE63-12CD-4B88-997D-28BF908E72E1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33215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36DA4-6AF1-4219-A901-B3D24720BF88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1FE63-12CD-4B88-997D-28BF908E7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4149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36DA4-6AF1-4219-A901-B3D24720BF88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1FE63-12CD-4B88-997D-28BF908E7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7204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36DA4-6AF1-4219-A901-B3D24720BF88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1FE63-12CD-4B88-997D-28BF908E7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894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36DA4-6AF1-4219-A901-B3D24720BF88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1FE63-12CD-4B88-997D-28BF908E7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138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36DA4-6AF1-4219-A901-B3D24720BF88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1FE63-12CD-4B88-997D-28BF908E7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745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36DA4-6AF1-4219-A901-B3D24720BF88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1FE63-12CD-4B88-997D-28BF908E7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28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36DA4-6AF1-4219-A901-B3D24720BF88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1FE63-12CD-4B88-997D-28BF908E7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665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36DA4-6AF1-4219-A901-B3D24720BF88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1FE63-12CD-4B88-997D-28BF908E7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80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36DA4-6AF1-4219-A901-B3D24720BF88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1FE63-12CD-4B88-997D-28BF908E7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778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36DA4-6AF1-4219-A901-B3D24720BF88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1FE63-12CD-4B88-997D-28BF908E7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340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36DA4-6AF1-4219-A901-B3D24720BF88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1FE63-12CD-4B88-997D-28BF908E7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032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36DA4-6AF1-4219-A901-B3D24720BF88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781FE63-12CD-4B88-997D-28BF908E7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736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0"/>
            <a:ext cx="8596668" cy="1157288"/>
          </a:xfrm>
        </p:spPr>
        <p:txBody>
          <a:bodyPr>
            <a:noAutofit/>
          </a:bodyPr>
          <a:lstStyle/>
          <a:p>
            <a:pPr algn="r" rtl="1"/>
            <a:r>
              <a:rPr lang="ar-SA" sz="4400" b="1" dirty="0" smtClean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شهرزاد: المنظر الثاني</a:t>
            </a:r>
            <a:br>
              <a:rPr lang="ar-SA" sz="4400" b="1" dirty="0" smtClean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r>
              <a:rPr lang="ar-SA" sz="4400" b="1" dirty="0" smtClean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أواخر السطور:</a:t>
            </a:r>
            <a:endParaRPr lang="en-US" sz="4400" b="1" dirty="0">
              <a:solidFill>
                <a:srgbClr val="FF000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400175"/>
            <a:ext cx="8766705" cy="5329238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SA" sz="2800" b="1" u="sng" dirty="0" smtClean="0"/>
              <a:t>كلمات الحب من </a:t>
            </a:r>
            <a:r>
              <a:rPr lang="ar-SA" sz="2800" b="1" u="sng" dirty="0" smtClean="0">
                <a:solidFill>
                  <a:schemeClr val="accent2"/>
                </a:solidFill>
              </a:rPr>
              <a:t>شهريار</a:t>
            </a:r>
          </a:p>
          <a:p>
            <a:pPr lvl="2" algn="r" rtl="1"/>
            <a:r>
              <a:rPr lang="ar-SA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أهذا شعرك يا شهرزاد؟</a:t>
            </a:r>
          </a:p>
          <a:p>
            <a:pPr lvl="2" algn="r" rtl="1"/>
            <a:r>
              <a:rPr lang="ar-SA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دعيني أتوسد إلى حجرك</a:t>
            </a:r>
          </a:p>
          <a:p>
            <a:pPr lvl="2" algn="r" rtl="1"/>
            <a:r>
              <a:rPr lang="ar-SA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لست أصدق قولي إن هذا صحيح ضعي ذراعيك حول عنقي</a:t>
            </a:r>
          </a:p>
          <a:p>
            <a:pPr lvl="2" algn="r" rtl="1"/>
            <a:r>
              <a:rPr lang="ar-SA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ذراعاك من فضة يا شهرزاد</a:t>
            </a:r>
          </a:p>
          <a:p>
            <a:pPr lvl="2" algn="r" rtl="1"/>
            <a:r>
              <a:rPr lang="ar-SA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ويخيل إليك أنك عظيمة</a:t>
            </a:r>
          </a:p>
          <a:p>
            <a:pPr lvl="2" algn="r" rtl="1"/>
            <a:r>
              <a:rPr lang="ar-SA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لم لا تحدّثيني عن حبك؟</a:t>
            </a:r>
          </a:p>
          <a:p>
            <a:pPr lvl="2" algn="r" rtl="1"/>
            <a:r>
              <a:rPr lang="ar-SA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لكنك لا تحملين لي شيأ من الحب</a:t>
            </a:r>
          </a:p>
        </p:txBody>
      </p:sp>
    </p:spTree>
    <p:extLst>
      <p:ext uri="{BB962C8B-B14F-4D97-AF65-F5344CB8AC3E}">
        <p14:creationId xmlns:p14="http://schemas.microsoft.com/office/powerpoint/2010/main" val="1466835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90600"/>
          </a:xfrm>
        </p:spPr>
        <p:txBody>
          <a:bodyPr>
            <a:normAutofit/>
          </a:bodyPr>
          <a:lstStyle/>
          <a:p>
            <a:pPr algn="r" rtl="1"/>
            <a:r>
              <a:rPr lang="ar-SA" sz="4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ختام المنظر الثاني</a:t>
            </a:r>
            <a:endParaRPr lang="en-US" sz="4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9552516" cy="4583111"/>
          </a:xfrm>
        </p:spPr>
        <p:txBody>
          <a:bodyPr>
            <a:noAutofit/>
          </a:bodyPr>
          <a:lstStyle/>
          <a:p>
            <a:pPr algn="r" rtl="1"/>
            <a:r>
              <a:rPr lang="ar-SA" sz="4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شهرزاد:</a:t>
            </a:r>
          </a:p>
          <a:p>
            <a:pPr algn="r" rtl="1"/>
            <a:r>
              <a:rPr lang="ar-SA" sz="4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أراك عدت إلى القلب والحب</a:t>
            </a:r>
          </a:p>
          <a:p>
            <a:pPr algn="r" rtl="1"/>
            <a:r>
              <a:rPr lang="ar-SA" sz="4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شهريار:</a:t>
            </a:r>
          </a:p>
          <a:p>
            <a:pPr algn="r" rtl="1"/>
            <a:r>
              <a:rPr lang="ar-SA" sz="4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بي رغبة أن ألثم جسدك الفضي الجميل</a:t>
            </a:r>
          </a:p>
          <a:p>
            <a:pPr algn="r" rtl="1"/>
            <a:r>
              <a:rPr lang="ar-SA" sz="4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شهرزاد: أراك تعود إلى الجسد</a:t>
            </a:r>
          </a:p>
          <a:p>
            <a:pPr marL="0" indent="0" algn="r" rtl="1">
              <a:buNone/>
            </a:pPr>
            <a:r>
              <a:rPr lang="ar-SA" sz="4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ينام...</a:t>
            </a:r>
          </a:p>
        </p:txBody>
      </p:sp>
    </p:spTree>
    <p:extLst>
      <p:ext uri="{BB962C8B-B14F-4D97-AF65-F5344CB8AC3E}">
        <p14:creationId xmlns:p14="http://schemas.microsoft.com/office/powerpoint/2010/main" val="2253269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المنظر الثالث</a:t>
            </a:r>
            <a:br>
              <a:rPr lang="ar-SA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ar-SA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تغيرات في الأراء:</a:t>
            </a:r>
            <a:endParaRPr lang="en-US" sz="4000" b="1" dirty="0">
              <a:solidFill>
                <a:schemeClr val="tx1">
                  <a:lumMod val="95000"/>
                  <a:lumOff val="5000"/>
                </a:schemeClr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401"/>
            <a:ext cx="9381066" cy="4927600"/>
          </a:xfrm>
        </p:spPr>
        <p:txBody>
          <a:bodyPr>
            <a:noAutofit/>
          </a:bodyPr>
          <a:lstStyle/>
          <a:p>
            <a:pPr algn="r" rtl="1"/>
            <a:r>
              <a:rPr lang="ar-SA" sz="4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عن السحر والكهنة:</a:t>
            </a:r>
          </a:p>
          <a:p>
            <a:pPr algn="r" rtl="1"/>
            <a:r>
              <a:rPr lang="ar-SA" sz="4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«لولا يقيني أن حياتك لا تساوي درهما لأخذتها»</a:t>
            </a:r>
          </a:p>
          <a:p>
            <a:pPr algn="r" rtl="1"/>
            <a:r>
              <a:rPr lang="en-US" sz="4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If I were not certain that your life is not worth a dirham I could have taken It</a:t>
            </a:r>
          </a:p>
          <a:p>
            <a:pPr algn="r" rtl="1"/>
            <a:r>
              <a:rPr lang="ar-SA" sz="4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عُد إلى أمثالك أيتها الديدان الكبيرة التي ما خلقت إلا لتأكلها صغارها</a:t>
            </a:r>
          </a:p>
          <a:p>
            <a:pPr algn="r" rtl="1"/>
            <a:r>
              <a:rPr lang="en-US" sz="4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Go back to the likes of you. Big worms that are only created to be eaten by their young</a:t>
            </a:r>
          </a:p>
          <a:p>
            <a:pPr marL="0" indent="0" algn="r" rtl="1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56323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lang="ar-SA" sz="60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المنظر الثالث</a:t>
            </a:r>
            <a:r>
              <a:rPr lang="ar-SA" dirty="0" smtClean="0"/>
              <a:t/>
            </a:r>
            <a:br>
              <a:rPr lang="ar-SA" dirty="0" smtClean="0"/>
            </a:br>
            <a:r>
              <a:rPr lang="ar-SA" sz="4900" b="1" dirty="0" smtClean="0">
                <a:solidFill>
                  <a:schemeClr val="accent5">
                    <a:lumMod val="50000"/>
                  </a:schemeClr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السفر وأغراضه: (في طلب الحقائق والوقائع)</a:t>
            </a:r>
            <a:endParaRPr lang="en-US" b="1" dirty="0">
              <a:solidFill>
                <a:schemeClr val="accent5">
                  <a:lumMod val="50000"/>
                </a:schemeClr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2071689"/>
            <a:ext cx="9538229" cy="4543424"/>
          </a:xfrm>
        </p:spPr>
        <p:txBody>
          <a:bodyPr>
            <a:normAutofit fontScale="62500" lnSpcReduction="20000"/>
          </a:bodyPr>
          <a:lstStyle/>
          <a:p>
            <a:pPr algn="r" rtl="1"/>
            <a:r>
              <a:rPr lang="ar-SA" sz="6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لو جاب الدنيا طولا وعرضا، أنه يعلم مما يعلم وهو في حجرته هذه؟</a:t>
            </a:r>
          </a:p>
          <a:p>
            <a:pPr algn="r" rtl="1"/>
            <a:r>
              <a:rPr lang="ar-SA" sz="6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ما جنى أحد شيأ من الخيال والتفكير. مضى ذلك العهد الساذج. اليوم نريد الحقائق يا قمر، نريد الحقائق يا قمر، نريد الوقائع. نريد أن نرى بأعيننا وأن نسمع بآذاننا. </a:t>
            </a:r>
          </a:p>
          <a:p>
            <a:pPr algn="r" rtl="1"/>
            <a:r>
              <a:rPr lang="ar-SA" sz="6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شهريار لشهرزاد:</a:t>
            </a:r>
          </a:p>
          <a:p>
            <a:pPr algn="r" rtl="1"/>
            <a:r>
              <a:rPr lang="ar-SA" sz="6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أنسيت السنداباد يا شهرزاد؟ ألم يكن لسندابادك سبع سفرات متلاحقات؟</a:t>
            </a:r>
          </a:p>
          <a:p>
            <a:pPr algn="r" rtl="1"/>
            <a:r>
              <a:rPr lang="ar-SA" sz="6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أصبت، هو مريض الرحيل كما تقولين. من استطاع تحرير جسده مرة من عقال المكان أصابه مرض الرحيل فلن يقعد بعدئذ عن جوب الأرض حتى يموت.</a:t>
            </a: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9725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 rtl="1"/>
            <a:r>
              <a:rPr lang="ar-SA" sz="5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المنظر الثالث</a:t>
            </a:r>
            <a:r>
              <a:rPr lang="ar-SA" sz="4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/>
            </a:r>
            <a:br>
              <a:rPr lang="ar-SA" sz="4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r>
              <a:rPr lang="ar-SA" sz="44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رأي عن النساء</a:t>
            </a:r>
            <a:endParaRPr lang="en-US" sz="44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9166754" cy="4568824"/>
          </a:xfrm>
        </p:spPr>
        <p:txBody>
          <a:bodyPr>
            <a:noAutofit/>
          </a:bodyPr>
          <a:lstStyle/>
          <a:p>
            <a:pPr algn="r" rtl="1"/>
            <a:r>
              <a:rPr lang="ar-SA" sz="4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لما نعيش؟. سؤال من شهريار إلى قمر</a:t>
            </a:r>
          </a:p>
          <a:p>
            <a:pPr algn="r" rtl="1"/>
            <a:r>
              <a:rPr lang="ar-SA" sz="4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إن لم نعش لنعلم، فلماذا نعيش إذن يا قمر؟</a:t>
            </a:r>
          </a:p>
          <a:p>
            <a:pPr algn="r" rtl="1"/>
            <a:r>
              <a:rPr lang="ar-SA" sz="4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قمر: «لنعبد ما في الوجود من جمال»</a:t>
            </a:r>
          </a:p>
          <a:p>
            <a:pPr algn="r" rtl="1"/>
            <a:r>
              <a:rPr lang="ar-SA" sz="4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شهريار: «وما أجمل شيء في الوجود»؟</a:t>
            </a:r>
          </a:p>
          <a:p>
            <a:pPr algn="r" rtl="1"/>
            <a:r>
              <a:rPr lang="ar-SA" sz="4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قمر: «عينا امرأة»</a:t>
            </a:r>
          </a:p>
        </p:txBody>
      </p:sp>
    </p:spTree>
    <p:extLst>
      <p:ext uri="{BB962C8B-B14F-4D97-AF65-F5344CB8AC3E}">
        <p14:creationId xmlns:p14="http://schemas.microsoft.com/office/powerpoint/2010/main" val="668623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b="1" dirty="0" smtClean="0"/>
              <a:t>المنظر الثالث</a:t>
            </a:r>
            <a:r>
              <a:rPr lang="ar-SA" dirty="0" smtClean="0"/>
              <a:t/>
            </a:r>
            <a:br>
              <a:rPr lang="ar-SA" dirty="0" smtClean="0"/>
            </a:br>
            <a:r>
              <a:rPr lang="ar-SA" sz="44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رأي عن النساء:</a:t>
            </a:r>
            <a:endParaRPr lang="en-US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5921" y="1930400"/>
            <a:ext cx="9452503" cy="4782475"/>
          </a:xfrm>
        </p:spPr>
        <p:txBody>
          <a:bodyPr>
            <a:noAutofit/>
          </a:bodyPr>
          <a:lstStyle/>
          <a:p>
            <a:pPr algn="r" rtl="1"/>
            <a:r>
              <a:rPr lang="ar-SA" sz="4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شهريار: «هذا كل ما في الوجود عندك»، «ينبغي أن تكون لك في كل ليلة عذراء حتى تبصر بعد عيناك»</a:t>
            </a:r>
          </a:p>
          <a:p>
            <a:pPr algn="r" rtl="1"/>
            <a:r>
              <a:rPr lang="ar-SA" sz="4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قمر: «لا تسخر!. ثق أن من ملك في حجرته امرأة جميلة فقد ملك الدنيا كلها في حجرته»</a:t>
            </a:r>
          </a:p>
          <a:p>
            <a:pPr algn="r" rtl="1"/>
            <a:r>
              <a:rPr lang="ar-SA" sz="4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شهريار: «ستمكث معها إذن في قصر واحد</a:t>
            </a:r>
            <a:r>
              <a:rPr lang="ar-SA" sz="4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»</a:t>
            </a:r>
            <a:endParaRPr lang="ar-SA" sz="40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6437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b="1" dirty="0" smtClean="0"/>
              <a:t>المنظر الثالث</a:t>
            </a:r>
            <a:r>
              <a:rPr lang="ar-SA" dirty="0" smtClean="0"/>
              <a:t/>
            </a:r>
            <a:br>
              <a:rPr lang="ar-SA" dirty="0" smtClean="0"/>
            </a:br>
            <a:r>
              <a:rPr lang="ar-SA" sz="40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رأي عن النساء:</a:t>
            </a:r>
            <a:endParaRPr lang="en-US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sz="4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SA" sz="4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قمر: مع </a:t>
            </a:r>
            <a:r>
              <a:rPr lang="ar-SA" sz="4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من؟.</a:t>
            </a:r>
          </a:p>
          <a:p>
            <a:pPr algn="r" rtl="1"/>
            <a:r>
              <a:rPr lang="ar-SA" sz="4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شهريار: مع ذات الأعين الجميلة</a:t>
            </a:r>
          </a:p>
          <a:p>
            <a:pPr algn="r" rtl="1"/>
            <a:r>
              <a:rPr lang="ar-SA" sz="4000" b="1" dirty="0">
                <a:solidFill>
                  <a:schemeClr val="accent4">
                    <a:lumMod val="75000"/>
                  </a:schemeClr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إلى أين تسافر؟</a:t>
            </a:r>
          </a:p>
          <a:p>
            <a:pPr algn="r" rtl="1"/>
            <a:r>
              <a:rPr lang="ar-SA" sz="4000" b="1" dirty="0">
                <a:solidFill>
                  <a:schemeClr val="accent4">
                    <a:lumMod val="75000"/>
                  </a:schemeClr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إلى بلد واق الواق</a:t>
            </a: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741606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91</TotalTime>
  <Words>362</Words>
  <Application>Microsoft Office PowerPoint</Application>
  <PresentationFormat>Widescreen</PresentationFormat>
  <Paragraphs>43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Arabic Typesetting</vt:lpstr>
      <vt:lpstr>Arial</vt:lpstr>
      <vt:lpstr>Tahoma</vt:lpstr>
      <vt:lpstr>Trebuchet MS</vt:lpstr>
      <vt:lpstr>Wingdings 3</vt:lpstr>
      <vt:lpstr>Facet</vt:lpstr>
      <vt:lpstr>شهرزاد: المنظر الثاني أواخر السطور:</vt:lpstr>
      <vt:lpstr>ختام المنظر الثاني</vt:lpstr>
      <vt:lpstr>المنظر الثالث تغيرات في الأراء:</vt:lpstr>
      <vt:lpstr>المنظر الثالث السفر وأغراضه: (في طلب الحقائق والوقائع)</vt:lpstr>
      <vt:lpstr>المنظر الثالث رأي عن النساء</vt:lpstr>
      <vt:lpstr>المنظر الثالث رأي عن النساء:</vt:lpstr>
      <vt:lpstr>المنظر الثالث رأي عن النساء: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شهرزاد: المنظر الثاني أواخر السطور:</dc:title>
  <dc:creator>pc.infop</dc:creator>
  <cp:lastModifiedBy>pc.infop</cp:lastModifiedBy>
  <cp:revision>7</cp:revision>
  <dcterms:created xsi:type="dcterms:W3CDTF">2020-08-25T06:05:52Z</dcterms:created>
  <dcterms:modified xsi:type="dcterms:W3CDTF">2020-08-25T07:37:19Z</dcterms:modified>
</cp:coreProperties>
</file>